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6FFE-9C4D-EC06-E7BC-6AA09C478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14CE9-9793-56B7-2DCC-5A51BF6A7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7322B-BE58-2DF0-4ED0-AC7920DC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DF37-30D2-4E14-BDC8-F9B626EC6F8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0EE48-67CA-9E7B-847C-9B460729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7988E-9F5E-A179-A384-1E009B42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4687-D14E-445C-A0C9-5748ED952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57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9615-4BE8-68DD-64D2-FC5BBE3DB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6547B-7832-A8C4-AB90-A44B8A310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8A134-DEED-247E-C779-41A0F734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DF37-30D2-4E14-BDC8-F9B626EC6F8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25606-E93F-BCBF-4768-9DB7A9EA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94252-2CB4-462F-8424-F3024CF3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4687-D14E-445C-A0C9-5748ED952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2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E413D-7CAA-46C0-CEBE-FBE136A27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5550C-8C3D-2994-A385-47A92E060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F1399-45D0-201B-F56A-530365AB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DF37-30D2-4E14-BDC8-F9B626EC6F8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6C5BC-9A60-86CD-0EF9-8FCBCCEC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7EC8E-A493-5ECA-8050-86BBA2EB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4687-D14E-445C-A0C9-5748ED952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7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21ED4-3DD8-FC36-5FCB-C084E2002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16FA-E691-93EC-8EE8-4C296AD72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1FC4E-6288-A8A6-3418-20C35A86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DF37-30D2-4E14-BDC8-F9B626EC6F8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2EDDD-E9F2-D08A-B8D0-6A158FA0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BADD9-D0C0-422D-6943-41E4742E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4687-D14E-445C-A0C9-5748ED952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01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DA96-3D70-2472-DD5E-3132B466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9CE8F-847B-60D7-1F23-E99F3155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78931-C4EE-07C5-F7FD-9064385C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DF37-30D2-4E14-BDC8-F9B626EC6F8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C81AF-3AE9-B7EE-3207-06D904AB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33ED-5BEC-2ABD-F2FA-FBBE6478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4687-D14E-445C-A0C9-5748ED952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5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87F79-4CA4-55E6-B8BC-B4927AB9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04C3-BEDA-C6E2-AD41-A26226C4E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64161-61F6-08A8-0106-284CC26C4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567E6-6C37-D81A-F739-DB500752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DF37-30D2-4E14-BDC8-F9B626EC6F8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672-90F4-0CD4-A701-4A6B7CF1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D8BB-9FD2-F28C-5CF5-2342B72A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4687-D14E-445C-A0C9-5748ED952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6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AC12-F663-5909-AB01-8534FC45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EC6ED-2F5B-7D0B-E249-E602E1AE6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8E4CA-FE38-4C50-815D-EE52A2B21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DA87F-5781-2712-56D2-913F2963B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31E21-C4B6-1575-CCB6-B93114C5F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C62D9-F9F7-57CA-E04E-5999E6FD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DF37-30D2-4E14-BDC8-F9B626EC6F8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E690C7-CC87-7C72-A51C-F85EF877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998EE-E06D-FF8B-0233-7C437979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4687-D14E-445C-A0C9-5748ED952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C30A2-9A30-4B5F-7726-964F98E6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DEAB7-42D6-8E85-1B37-69B72627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DF37-30D2-4E14-BDC8-F9B626EC6F8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CC866-1C56-896A-73F9-C7AC68DB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44D1E-5DF3-9893-D0AE-4937D4ED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4687-D14E-445C-A0C9-5748ED952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4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AFDEC-5D78-FD49-80E7-C5A59BBD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DF37-30D2-4E14-BDC8-F9B626EC6F8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9A1C3-7DBC-5EC5-7AE7-10A5C587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C8CDE-13E1-6696-64A5-4A2A5AE4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4687-D14E-445C-A0C9-5748ED952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D508-A69E-66B1-827B-60EB46BF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F4056-1C40-C9CC-E987-F49C70DCD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6F174-FF40-A334-8FD6-673D3689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A2B1F-F304-0CDB-D26C-D0DC3A9E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DF37-30D2-4E14-BDC8-F9B626EC6F8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1EC36-B717-EF8F-38C4-F60BC6A2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19BF0-F0F7-A7CC-527F-1FFD5957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4687-D14E-445C-A0C9-5748ED952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21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2E94-FA97-A986-D8BA-1F595171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211B4-A2AB-C2DD-417F-2BD8A3B47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9F1DB-9142-D30D-7C08-65FF5E1AA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093F8-42CF-BC49-5AE3-90AD3E37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DF37-30D2-4E14-BDC8-F9B626EC6F8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BCD8E-5B55-A71C-36FE-7A0AF0DE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0FD42-68DA-27EA-A240-5DD1E77F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4687-D14E-445C-A0C9-5748ED952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5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116AB-DF14-6B49-8EB6-1FEF3E1B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BF0C6-DE90-E33B-E55D-373073F9B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3333C-941C-7662-B0DC-72E627887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7DF37-30D2-4E14-BDC8-F9B626EC6F8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593CF-51ED-4187-E784-F41E76CA3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C2F23-49F2-E326-C04E-2D870EDCB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D4687-D14E-445C-A0C9-5748ED952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A0151B-A62A-7DA8-8984-F32C75329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27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9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F110C-D287-7BF5-D212-A9EA6711D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4DA14-63BB-58C5-66B1-C93B7B7D0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2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F156D-D8CF-355D-C27C-8725A7B72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03EF2-9ADB-CA5B-D2FA-4439555D6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8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9C818-3DDD-46E5-6A97-405091BA6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9A0B5-8A98-F136-4444-F3F5EBE0F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756E7-E643-BBA5-787B-A08FF3B9D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993E2-44EE-D240-25EE-D45FAFC38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9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A0352-C7B6-4593-A04D-3D8006502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C6974C-F60C-3F9F-A8FB-5649B0C14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1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7A3AD-6FA7-03F1-51BC-43BB7D11F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6B596-1C97-9063-5943-83032697E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F2681-2202-DE7B-336E-6CDF77D6F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66482-FA0A-80FB-456A-58B851CBF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1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AE074-46D0-5D9D-CD65-B5AC0D832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1B894-98DD-2259-A210-F4FFA1270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71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Marianne Mac</dc:creator>
  <cp:lastModifiedBy>Marianne MacRitchie</cp:lastModifiedBy>
  <cp:revision>3</cp:revision>
  <dcterms:created xsi:type="dcterms:W3CDTF">2025-04-07T09:27:32Z</dcterms:created>
  <dcterms:modified xsi:type="dcterms:W3CDTF">2025-04-07T14:18:50Z</dcterms:modified>
</cp:coreProperties>
</file>